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76" r:id="rId3"/>
    <p:sldId id="277" r:id="rId10"/>
    <p:sldId id="278" r:id="rId11"/>
    <p:sldId id="279" r:id="rId12"/>
    <p:sldId id="280" r:id="rId13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tags" Target="../tags/tag1.xml"/><Relationship Id="rId5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张三峰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沪深300指数基金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838315"/>
            <a:ext cx="361505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李四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科技创新基金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838315"/>
            <a:ext cx="361505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王五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医疗健康基金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838315"/>
            <a:ext cx="361505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王三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医疗健康基金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838315"/>
            <a:ext cx="361505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1.2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-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1.5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4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5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深圳分行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医疗健康基金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300.3万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上海分行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科技创新基金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200万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北京分行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沪深300指数基金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100万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294</Words>
  <Application>WPS 演示</Application>
  <PresentationFormat>宽屏</PresentationFormat>
  <Paragraphs>69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40</cp:revision>
  <dcterms:created xsi:type="dcterms:W3CDTF">2026-02-11T03:10:45Z</dcterms:created>
  <dcterms:modified xsi:type="dcterms:W3CDTF">2026-02-11T03:10:45Z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